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AAB982B-FBFA-4C49-92BA-A8AF8FDDFF64}">
  <a:tblStyle styleId="{AAAB982B-FBFA-4C49-92BA-A8AF8FDDFF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4e18bfbd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4e18bfbd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4e18bfbd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e4e18bfbd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4e18bfbd4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4e18bfbd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e5768cab7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e5768cab7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5768cab7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e5768cab7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4e18bfbd4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e4e18bfbd4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4e18bfbd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e4e18bfbd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Template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template to help the candidates present their PhD proposal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candidates are free to use it or not.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 slides and the presentation can be in french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of the PhD proposal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name  Last name of the candidate</a:t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531875" y="4386200"/>
            <a:ext cx="41967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PhD advisors : xxx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6448150" y="4538600"/>
            <a:ext cx="24771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Host Laboratory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Education (30s-1mn)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your: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Curriculum (University XXX)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Background (Computer science; HCI; Social science, Ethics; etc. 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achievements (2-3mn)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one (or max two) projects, typically the project related to your Master thesis.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Highlight 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Context / Problem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Objectives / Research Questions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Previous work &amp; </a:t>
            </a:r>
            <a:r>
              <a:rPr lang="en"/>
              <a:t>originality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Theoretical</a:t>
            </a:r>
            <a:r>
              <a:rPr lang="en"/>
              <a:t> foundations / Approach / Methods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Solution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Evaluation / Validation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Impact (e.g. a publication, a demonstrator, etc.)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did you understand </a:t>
            </a:r>
            <a:r>
              <a:rPr lang="en"/>
              <a:t>your PhD topic </a:t>
            </a:r>
            <a:br>
              <a:rPr lang="en"/>
            </a:br>
            <a:r>
              <a:rPr lang="en"/>
              <a:t>(about 3-5mn)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614825"/>
            <a:ext cx="4430400" cy="38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You can describe typical scenario(s) involving collaboration between humans</a:t>
            </a:r>
            <a:endParaRPr sz="1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Problem / challenges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Objectives / Research questions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Previous work / originality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sz="1300"/>
              <a:t>How is your work related to previous work?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5336825" y="1723200"/>
            <a:ext cx="3314400" cy="38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Theoretical foundations / Approach / Methods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Expected results 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demonstrator, models, tools, guidelines, empirical findings, etc.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 to evaluate the impact of your PhD proposal on digital collaboration?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did you choose this PhD subject </a:t>
            </a:r>
            <a:r>
              <a:rPr lang="en"/>
              <a:t>(30s-1mn)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081425"/>
            <a:ext cx="4430400" cy="38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Why did you choose this subject?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do you like in this subject?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5336825" y="1189800"/>
            <a:ext cx="3314400" cy="387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6674" y="2080949"/>
            <a:ext cx="2066076" cy="138235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Integration into the PEPR eNSEMBLE (about 1mn)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4826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contribution of the PhD proposal regarding "Digital collaboration"?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For instance, you can use 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Functional taxonomy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Space-Time Matrix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Group-Time-Space continuum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sz="1400"/>
              <a:t>etc.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How does</a:t>
            </a:r>
            <a:r>
              <a:rPr lang="en"/>
              <a:t> your PhD proposal align with the scientific priorities of your Targeted Project (PC) or the other targeted projects (PCs)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73650" y="1017725"/>
            <a:ext cx="1876301" cy="13178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7196150" y="2241900"/>
            <a:ext cx="2289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Functional taxonomy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7641650" y="3602650"/>
            <a:ext cx="540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Same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place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8194650" y="3588100"/>
            <a:ext cx="7467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Different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places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7023250" y="4038775"/>
            <a:ext cx="605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Same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Time</a:t>
            </a:r>
            <a:endParaRPr sz="1000">
              <a:solidFill>
                <a:schemeClr val="dk2"/>
              </a:solidFill>
            </a:endParaRPr>
          </a:p>
        </p:txBody>
      </p:sp>
      <p:sp>
        <p:nvSpPr>
          <p:cNvPr id="102" name="Google Shape;102;p19"/>
          <p:cNvSpPr txBox="1"/>
          <p:nvPr/>
        </p:nvSpPr>
        <p:spPr>
          <a:xfrm>
            <a:off x="7002300" y="4475450"/>
            <a:ext cx="7026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Different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2"/>
                </a:solidFill>
              </a:rPr>
              <a:t>Times</a:t>
            </a:r>
            <a:endParaRPr sz="1000">
              <a:solidFill>
                <a:schemeClr val="dk2"/>
              </a:solidFill>
            </a:endParaRPr>
          </a:p>
        </p:txBody>
      </p:sp>
      <p:graphicFrame>
        <p:nvGraphicFramePr>
          <p:cNvPr id="103" name="Google Shape;103;p19"/>
          <p:cNvGraphicFramePr/>
          <p:nvPr/>
        </p:nvGraphicFramePr>
        <p:xfrm>
          <a:off x="7628938" y="4038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{AAAB982B-FBFA-4C49-92BA-A8AF8FDDFF64}</a:tableStyleId>
              </a:tblPr>
              <a:tblGrid>
                <a:gridCol w="610500"/>
                <a:gridCol w="610500"/>
              </a:tblGrid>
              <a:tr h="445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4" name="Google Shape;104;p19"/>
          <p:cNvSpPr txBox="1"/>
          <p:nvPr/>
        </p:nvSpPr>
        <p:spPr>
          <a:xfrm>
            <a:off x="7388950" y="3394900"/>
            <a:ext cx="17658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Space-Time </a:t>
            </a:r>
            <a:r>
              <a:rPr lang="en">
                <a:solidFill>
                  <a:schemeClr val="dk1"/>
                </a:solidFill>
              </a:rPr>
              <a:t>Matrix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4238725" y="2165700"/>
            <a:ext cx="17658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Group-Time-</a:t>
            </a:r>
            <a:r>
              <a:rPr lang="en">
                <a:solidFill>
                  <a:schemeClr val="dk1"/>
                </a:solidFill>
              </a:rPr>
              <a:t>Spacecontinuum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Feasibility</a:t>
            </a:r>
            <a:r>
              <a:rPr lang="en"/>
              <a:t> (1-2mn)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Is</a:t>
            </a:r>
            <a:r>
              <a:rPr lang="en"/>
              <a:t> the environment (lab, team, etc.) appropriate for the PhD proposal?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Does your profile meet the requirements of the PhD proposal?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Are any skills missing?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Are they covered by the PhD advisors?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Is a specific training necessary / planned?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